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859" r:id="rId2"/>
    <p:sldId id="931" r:id="rId3"/>
    <p:sldId id="906" r:id="rId4"/>
    <p:sldId id="910" r:id="rId5"/>
    <p:sldId id="911" r:id="rId6"/>
    <p:sldId id="912" r:id="rId7"/>
    <p:sldId id="932" r:id="rId8"/>
    <p:sldId id="934" r:id="rId9"/>
    <p:sldId id="935" r:id="rId10"/>
    <p:sldId id="915" r:id="rId11"/>
    <p:sldId id="916" r:id="rId12"/>
    <p:sldId id="933" r:id="rId13"/>
    <p:sldId id="922" r:id="rId14"/>
    <p:sldId id="923" r:id="rId15"/>
    <p:sldId id="924" r:id="rId16"/>
    <p:sldId id="925" r:id="rId17"/>
    <p:sldId id="926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317982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第一单元  殖民地人民的反抗与资本主义制度的扩展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4114340"/>
            <a:ext cx="12192000" cy="898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4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课　日本明治维新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诸位会深信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凡能够维护地主利益的措施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都一一地做到了。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俄国沙皇亚历山大二世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1861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过去的西洋文明是外国人引进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到日本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从今以后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我们日本人要用自己的手将西洋文明带入国内。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一位日本官员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1868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根据材料一，指出俄国当时发生了什么重大历史事件。该事件的性质是什么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材料二中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我们日本人要用自己的手将西洋文明带入国内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指的是哪次改革？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上述材料所反映的历史事件对我国当今的改革有何启示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457" y="1323516"/>
            <a:ext cx="87799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俄国</a:t>
            </a:r>
            <a:r>
              <a:rPr lang="en-US" altLang="zh-CN" sz="2400">
                <a:cs typeface="Times New Roman" panose="02020603050405020304" pitchFamily="18" charset="0"/>
              </a:rPr>
              <a:t>1861</a:t>
            </a:r>
            <a:r>
              <a:rPr lang="zh-CN" altLang="zh-CN" sz="2400">
                <a:cs typeface="Times New Roman" panose="02020603050405020304" pitchFamily="18" charset="0"/>
              </a:rPr>
              <a:t>年农奴制改革。自上而下的资产阶级性质的改革。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7265" y="2438056"/>
            <a:ext cx="2350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日本明治维新。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458" y="3452807"/>
            <a:ext cx="114862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维护国家主权，民族团结；坚持改革开放；鼓励发展工业；学习西方先进技术；大力发展教育；坚持科教兴国战略。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推动社会发展。阅读下列材料，回答问题。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历史解释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解读图片探背景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60945" y="5805264"/>
            <a:ext cx="295465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1853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年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黑船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事件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ds6.jpg" descr="id:21474899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3573016"/>
            <a:ext cx="3452495" cy="2295525"/>
          </a:xfrm>
          <a:prstGeom prst="rect">
            <a:avLst/>
          </a:prstGeom>
        </p:spPr>
      </p:pic>
      <p:pic>
        <p:nvPicPr>
          <p:cNvPr id="7" name="ds7.jpg" descr="id:21474899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19142" y="3609846"/>
            <a:ext cx="3714750" cy="225869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375126" y="5949280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德川幕府统治末期的物价变化</a:t>
            </a:r>
            <a:endParaRPr lang="zh-CN" altLang="en-US" b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827851"/>
            <a:ext cx="7410450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9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根据材料一，指出当时日本社会面临着怎样的危机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323516"/>
            <a:ext cx="9694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美国入侵，被迫开放港口；物价飞涨，市场混乱，社会矛盾尖锐。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史料实证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细数分工析变化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1868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明治政府开始实行一系列改革。明治政府兴建了现代化交通、通信和教育等基础设施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这些基础设施支撑了工业化和经济的快速发展。而日本民众承担了快速工业化带来的社会和政治成本。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1873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农民的土地税占据了农民谷物收益的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在明治发展的开头几年相当于政府财政收入的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。购买工业设备的外汇主要来自低工资、劳动密集型产业的纺织品出口。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</a:t>
            </a: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杰里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本特利等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《新全球史》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明治天皇一改过去天皇涂脂抹粉之形象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以断发蓄须、军装戎马之形象做出表率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皇室开启西方近代饮食习惯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这种先导性示范效应很快影响到普通日本国民。明治时期思想家森有礼以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开启民智、文明开化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为己任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通过刊物引导日本国民移风易俗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教育家福泽谕吉创办学堂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培养具备西方近代知识和国际视野的学生。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摘编自王广涛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《明治维新如何让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日本移风易俗》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根据材料二、三，概括指出各种社会力量在日本近代社会转型中发挥的重要作用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1340768"/>
            <a:ext cx="11567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政府：重视近代化基础设施的兴建，为日本经济发展提供政策支撑和物质条件；民众：创造社会财富，为日本近代经济发展积累资金；皇室：改变形象和饮食习惯，为日本近代社会的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文明开化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起到示范引领作用；知识分子：通过报刊或学堂宣传西方文明，推动日本社会的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文明开化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19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唯物史观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辨析观点看性质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学术界一般认为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日本明治维新是一次资产阶级性质的改革。但是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在某次国际学术研讨会上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有些学者主张将明治维新理解为一次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明治革命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而另一些学者则提出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明治中兴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的解释。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结合所学知识，从材料四中任选一种观点，谈谈你的理解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349238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略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13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33499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德川幕府与锁国时代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世纪中期，日本处于最后一个幕府统治时期，它实行苛政，激起了大量农民起义。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最后一个幕府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德川幕府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室町幕府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镰仓幕府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东京幕府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511030" y="313188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918745"/>
            <a:ext cx="7458075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3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日本人最终认识到，锁国政策并不可行，遂开始研究西方的方式，并加以改变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取得了非凡的成功。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首先打破日本锁国政策的国家是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俄国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59502" y="14161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倒幕运动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1866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年，日本还是一个中世纪的民族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1899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年，它已经是一个完全西方化了的民族。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促使日本发生这种转变的政治前提是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锁国政策已被打破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中下级武士的破产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日本民族危机加剧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倒幕运动取得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99262" y="19809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明治维新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政府利用国家的资金，创办了一批官营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模范工厂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，目的是把私人资本引向发展近代工业的道路。这表明明治政府在改革中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推行地税改革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文明开化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注重示范引领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实行废藩置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12830" y="19809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和平区一模改编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社会转型指人类历史上发生的结构性或根本性的社会变动，它是量变积累到一定程度所引发的超越原有社会模式的全方位、革命性的质变。下列选项属于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社会转型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彼得一世改革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明治维新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洋务运动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美国内战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50990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9729"/>
            <a:ext cx="11485848" cy="489364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诗句是清代诗人黄遵宪任驻日本使馆参赞时所写的《樱花歌》。从中可知当时的日本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承平以来二百年，不闻鼙鼓闻管弦。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芙蓉毒雾海漫漫，我自闭关眠不动。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一朝轮舶炮声来，惊破看花众人梦。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大化改新仿效唐朝制度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幕府统治天皇大权旁落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锁国落后招致外来侵略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明治维新实现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富国强兵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30" y="1989996"/>
            <a:ext cx="2495550" cy="5048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185494" y="248619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 bwMode="auto">
          <a:xfrm>
            <a:off x="3646934" y="2947860"/>
            <a:ext cx="4752528" cy="18504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323" y="824354"/>
            <a:ext cx="7677150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6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795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1873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年，日本一些洋学家和思想教育界名流成立了明六社，创办机关刊物《明六杂志》，积极宣传改革思想，提倡自由主义、欧化主义，对人民进行启蒙教育。他们意在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推动生活习俗西化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推行地税改革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改造日本封建文化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开设新式学堂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38622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08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1889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年，明治政府颁布《大日本帝国宪法》，规定不得随意逮捕公民，财产权受到保护，但政府只要愿意便有权制止这些权利。同时规定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天皇神圣不可侵犯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总揽一切大权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。这说明明治维新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推动了倒幕运动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保留了大量封建残余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加剧了民族危机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确立了民主共和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政体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56274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76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</TotalTime>
  <Words>1237</Words>
  <Application>Microsoft Office PowerPoint</Application>
  <PresentationFormat>自定义</PresentationFormat>
  <Paragraphs>79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294</cp:revision>
  <dcterms:created xsi:type="dcterms:W3CDTF">2020-11-06T05:24:40Z</dcterms:created>
  <dcterms:modified xsi:type="dcterms:W3CDTF">2024-12-17T01:30:26Z</dcterms:modified>
</cp:coreProperties>
</file>